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615" autoAdjust="0"/>
    <p:restoredTop sz="86424" autoAdjust="0"/>
  </p:normalViewPr>
  <p:slideViewPr>
    <p:cSldViewPr>
      <p:cViewPr varScale="1">
        <p:scale>
          <a:sx n="72" d="100"/>
          <a:sy n="72" d="100"/>
        </p:scale>
        <p:origin x="-130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04E4-A4A9-4844-A366-0E2DE2352DF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04E4-A4A9-4844-A366-0E2DE2352DF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04E4-A4A9-4844-A366-0E2DE2352DF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CF40E-A044-4CA6-9917-29A4A9F21F72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04E4-A4A9-4844-A366-0E2DE2352DF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04E4-A4A9-4844-A366-0E2DE2352DF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04E4-A4A9-4844-A366-0E2DE2352DF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04E4-A4A9-4844-A366-0E2DE2352DF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04E4-A4A9-4844-A366-0E2DE2352DF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04E4-A4A9-4844-A366-0E2DE2352DF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04E4-A4A9-4844-A366-0E2DE2352DF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04E4-A4A9-4844-A366-0E2DE2352DF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604E4-A4A9-4844-A366-0E2DE2352DFB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571472" y="285728"/>
            <a:ext cx="7500990" cy="1000132"/>
          </a:xfrm>
          <a:prstGeom prst="roundRect">
            <a:avLst/>
          </a:prstGeom>
          <a:blipFill>
            <a:blip r:embed="rId2">
              <a:lum bright="25000"/>
            </a:blip>
            <a:tile tx="0" ty="0" sx="100000" sy="100000" flip="none" algn="tl"/>
          </a:blipFill>
        </p:spPr>
        <p:txBody>
          <a:bodyPr/>
          <a:lstStyle/>
          <a:p>
            <a:r>
              <a:rPr lang="sv-SE" sz="4000" b="1" dirty="0" smtClean="0">
                <a:solidFill>
                  <a:srgbClr val="FF9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Skura trägolv</a:t>
            </a:r>
            <a:endParaRPr lang="sv-SE" sz="4000" b="1" dirty="0">
              <a:solidFill>
                <a:srgbClr val="FF99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00034" y="1428736"/>
            <a:ext cx="7786742" cy="514353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sv-SE" dirty="0" smtClean="0">
                <a:solidFill>
                  <a:srgbClr val="FF9900"/>
                </a:solidFill>
              </a:rPr>
              <a:t>Fukta golvet med kallvatten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sv-SE" dirty="0" smtClean="0">
                <a:solidFill>
                  <a:srgbClr val="FF9900"/>
                </a:solidFill>
              </a:rPr>
              <a:t>Använd en lagom styv borste på skaft. 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sv-SE" dirty="0" smtClean="0">
                <a:solidFill>
                  <a:srgbClr val="FF9900"/>
                </a:solidFill>
              </a:rPr>
              <a:t>Torka i brädornas längdriktning med en urvriden skurtrasa. 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sv-SE" dirty="0" smtClean="0">
                <a:solidFill>
                  <a:srgbClr val="FF9900"/>
                </a:solidFill>
              </a:rPr>
              <a:t> Ta såpa på borsten och skura mer på fläckar och kraftigt smutsade ställen. 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sv-SE" dirty="0" smtClean="0">
                <a:solidFill>
                  <a:srgbClr val="FF9900"/>
                </a:solidFill>
              </a:rPr>
              <a:t>Upprepa 2 - 3 gånger tills golvet är mättat med såpa.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sv-SE" dirty="0" smtClean="0">
                <a:solidFill>
                  <a:srgbClr val="FF9900"/>
                </a:solidFill>
              </a:rPr>
              <a:t>Lägg aldrig såpa på torrt trä - då bildas mörka fläckar.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sv-SE" dirty="0" smtClean="0">
                <a:solidFill>
                  <a:srgbClr val="FF9900"/>
                </a:solidFill>
              </a:rPr>
              <a:t>Skölj efter med kallt vatten.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endParaRPr lang="sv-SE" dirty="0" smtClean="0">
              <a:solidFill>
                <a:schemeClr val="accent5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68</Words>
  <Application>Microsoft PowerPoint</Application>
  <PresentationFormat>Bildspel på skärmen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Skura trägolv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Krilles &amp; Jennys detektivbyrå AB - framtidsrapport -</dc:title>
  <dc:creator>Malin </dc:creator>
  <cp:lastModifiedBy>U Nilsson</cp:lastModifiedBy>
  <cp:revision>15</cp:revision>
  <dcterms:created xsi:type="dcterms:W3CDTF">2001-10-26T12:11:45Z</dcterms:created>
  <dcterms:modified xsi:type="dcterms:W3CDTF">2007-04-19T07:25:56Z</dcterms:modified>
</cp:coreProperties>
</file>